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830" y="-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E3F551-1FA5-4BAA-94C5-B418F31C62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257D7B7D-2446-4729-909B-85CD788B7C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F820C1A-D8E9-4FE5-95B9-DBBCDE166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AA4CA0D-422C-4D75-BB31-FC13EE39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975BBC-CB4D-4231-962D-80DE9340B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629980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F5BF87E-DB03-4B85-B99B-3006D718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D8ABB7A-14B7-42EF-8CFB-A2A1C8C86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50F1E9F-1E24-4A8C-B022-68C5FBA62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14ECE7-DDED-4F82-AE49-833DBD1F2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C80D6C-52F8-479B-8EE5-31DF91F7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6631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180C004-9861-4EBB-A599-53C4609CC9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74D3653-33FF-4F06-83AD-CEEA7FAD8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2D4B1A6-0241-45FF-B82F-0566E16F7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E4B174E-20FA-4D45-9F82-6721EA18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D2DE9C3-E151-488F-8652-61993583D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0652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F4BB2F-12CF-4E9E-99EB-E70799B40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2482A6-CB65-403D-A62E-92BE2FF35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40AA0B-FD80-4992-B9D4-4EE117CFF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78A325-75B1-4711-9F00-6F7C31A57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02BA2AC-912A-4253-AE46-FA7FDFFF0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46584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796959-1EF2-4E6F-AFE9-CB5A4F56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65BFA75-D7D9-4B37-BE3E-08A869A1F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7E5F495-803A-4583-B609-C1A64AB33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D74D58B-166A-4C14-9750-E9BFF78D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673D51E-A614-45C6-8671-DE20FA7D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05837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A6C936-F231-455A-9539-9482847A9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D5C590-2F70-4D6C-BC52-9E88ACADE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FFDA8E-C555-4B47-AC30-542C49765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30F83B2-BDB5-487A-BCE0-4F2CE92A6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EA2399C-8135-4F2F-8FD7-B8294E781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F18AA8D-BFC1-4EBB-B457-3DD59E5C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74935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D12149E-346F-4F04-969F-3F8C678C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EE5AFE4-DB7B-4684-9B83-01AEEF327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58B2EC1-B0D5-4446-AF23-A58EA7BC7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0FC5CFE-7F71-42DD-A317-0777D0213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2D357DA-91BB-40FB-9E28-9F89D3E619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577A74A-D9D8-42D9-853A-2D0DB098F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6D42DEC-6176-48ED-AD4E-9BE777394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8CC7320-770F-4611-895A-9E0E10BE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346691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567045-56B1-4E3D-82A8-615E535A4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DE4DF8E-4717-4E63-809E-8CB464032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AA8EEB0-5CB3-4634-A149-2B8B74C83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5BE94C3-1F64-4BF1-B5BE-4459558EA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52555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64ED67A6-B0D6-40F9-9CAF-C031C809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C74C822-DD03-4D61-821C-F99F94CE9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B4E8D01-E360-4ADA-A230-5EE1A0A20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79540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1B73A60-250D-401A-9E55-B6793E007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89F1E21-D12C-440D-948B-C39203502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16A39DA-AC1E-47AC-AF66-A94D2A776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D9A85F6-521C-4F12-8A2C-BA4993E91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B511128-CBAA-4B9F-B9BF-918D8BB65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6F3F27A-579D-485F-96B9-0B333C1C7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9871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75A8A4-6838-466A-88F4-B655601AF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19FD0CEA-ED89-43BF-BAE5-07B4B2046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184F1743-F6B5-470A-979B-5FFB5E31E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C668A68-E0BC-40D7-953A-FAD511D75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B987588-1294-44C2-B94B-1A2099590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47A2F2D-EED8-44F9-A936-99CE50D1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125711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B2A48426-132C-42B5-9622-BD4EF9D2C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6FD7F3E-3F45-48BC-A15F-782F41A48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417A34-2C54-4B70-A2A6-30B50773C7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CD7CE-A77E-405A-9392-53F4A7468168}" type="datetimeFigureOut">
              <a:rPr lang="en-IN" smtClean="0"/>
              <a:pPr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67A1C84-325F-4D0D-B568-DFF8E02206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4487259-C612-4C97-BDD6-E369B9C292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4B2AC-19D9-4F3B-ACFB-F6B93034DE8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880089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33960908-9E23-4464-8E3C-010972EA1469}"/>
              </a:ext>
            </a:extLst>
          </p:cNvPr>
          <p:cNvSpPr txBox="1"/>
          <p:nvPr/>
        </p:nvSpPr>
        <p:spPr>
          <a:xfrm>
            <a:off x="295835" y="3429000"/>
            <a:ext cx="116003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</a:t>
            </a:r>
            <a:endParaRPr lang="en-IN" sz="5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8550" y="6524625"/>
            <a:ext cx="4743450" cy="333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b="1" dirty="0" smtClean="0"/>
              <a:t>Convention Registration No. :                  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78412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6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2025-03-11T04:39:36Z</dcterms:created>
  <dcterms:modified xsi:type="dcterms:W3CDTF">2026-02-24T11:52:47Z</dcterms:modified>
</cp:coreProperties>
</file>